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5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07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29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847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423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939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720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366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808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968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5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53F6-27CA-4F74-8B10-479B59BE6CC0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055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4805" y="640263"/>
            <a:ext cx="3759240" cy="1344975"/>
          </a:xfrm>
        </p:spPr>
        <p:txBody>
          <a:bodyPr>
            <a:normAutofit/>
          </a:bodyPr>
          <a:lstStyle/>
          <a:p>
            <a:endParaRPr lang="hr-HR" sz="4000" dirty="0"/>
          </a:p>
        </p:txBody>
      </p:sp>
      <p:pic>
        <p:nvPicPr>
          <p:cNvPr id="9" name="Rezervirano mjesto sadržaj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" t="9091" r="15052" b="1"/>
          <a:stretch/>
        </p:blipFill>
        <p:spPr>
          <a:xfrm>
            <a:off x="0" y="-13242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1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7"/>
          <a:stretch/>
        </p:blipFill>
        <p:spPr>
          <a:xfrm>
            <a:off x="0" y="-15498"/>
            <a:ext cx="12191980" cy="6857989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77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4183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 Sabljak</dc:creator>
  <cp:lastModifiedBy>Mateja Sabljak</cp:lastModifiedBy>
  <cp:revision>1</cp:revision>
  <dcterms:created xsi:type="dcterms:W3CDTF">2017-02-09T16:49:52Z</dcterms:created>
  <dcterms:modified xsi:type="dcterms:W3CDTF">2017-02-09T17:04:27Z</dcterms:modified>
</cp:coreProperties>
</file>