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4754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42078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092291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88470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8423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493905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58720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53663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380854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968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9652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3953F6-27CA-4F74-8B10-479B59BE6CC0}" type="datetimeFigureOut">
              <a:rPr lang="hr-HR" smtClean="0"/>
              <a:t>9.2.2017.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745506-4256-48AF-B1DE-C24A68B68F6F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0055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6"/>
            <a:ext cx="4332307" cy="5896743"/>
          </a:xfrm>
          <a:prstGeom prst="rect">
            <a:avLst/>
          </a:prstGeom>
          <a:solidFill>
            <a:schemeClr val="bg1">
              <a:alpha val="90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94805" y="640263"/>
            <a:ext cx="3759240" cy="1344975"/>
          </a:xfrm>
        </p:spPr>
        <p:txBody>
          <a:bodyPr>
            <a:normAutofit/>
          </a:bodyPr>
          <a:lstStyle/>
          <a:p>
            <a:endParaRPr lang="hr-HR" sz="4000" dirty="0"/>
          </a:p>
        </p:txBody>
      </p:sp>
      <p:pic>
        <p:nvPicPr>
          <p:cNvPr id="9" name="Rezervirano mjesto sadržaja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" t="9091" r="15052" b="1"/>
          <a:stretch/>
        </p:blipFill>
        <p:spPr>
          <a:xfrm>
            <a:off x="0" y="-13242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711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ka 3"/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357"/>
          <a:stretch/>
        </p:blipFill>
        <p:spPr>
          <a:xfrm>
            <a:off x="0" y="-15498"/>
            <a:ext cx="12191980" cy="6857989"/>
          </a:xfrm>
          <a:prstGeom prst="rect">
            <a:avLst/>
          </a:prstGeom>
          <a:effectLst>
            <a:glow rad="139700">
              <a:schemeClr val="accent4">
                <a:satMod val="175000"/>
                <a:alpha val="40000"/>
              </a:schemeClr>
            </a:glow>
            <a:outerShdw blurRad="50800" dist="50800" dir="5400000" algn="ctr" rotWithShape="0">
              <a:srgbClr val="000000">
                <a:alpha val="77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941832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0</Words>
  <Application>Microsoft Office PowerPoint</Application>
  <PresentationFormat>Široki zaslon</PresentationFormat>
  <Paragraphs>0</Paragraphs>
  <Slides>2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3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sustava Office</vt:lpstr>
      <vt:lpstr>PowerPoint prezentacija</vt:lpstr>
      <vt:lpstr>PowerPoint prezentacija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prezentacija</dc:title>
  <dc:creator>Mateja Sabljak</dc:creator>
  <cp:lastModifiedBy>Mateja Sabljak</cp:lastModifiedBy>
  <cp:revision>1</cp:revision>
  <dcterms:created xsi:type="dcterms:W3CDTF">2017-02-09T16:49:52Z</dcterms:created>
  <dcterms:modified xsi:type="dcterms:W3CDTF">2017-02-09T17:04:27Z</dcterms:modified>
</cp:coreProperties>
</file>